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n-lt"/>
        <a:ea typeface="+mn-ea"/>
        <a:cs typeface="+mn-cs"/>
        <a:sym typeface="Helvetica Neue"/>
      </a:defRPr>
    </a:lvl1pPr>
    <a:lvl2pPr indent="228600" defTabSz="1828800" latinLnBrk="0">
      <a:defRPr sz="3600">
        <a:latin typeface="+mn-lt"/>
        <a:ea typeface="+mn-ea"/>
        <a:cs typeface="+mn-cs"/>
        <a:sym typeface="Helvetica Neue"/>
      </a:defRPr>
    </a:lvl2pPr>
    <a:lvl3pPr indent="457200" defTabSz="1828800" latinLnBrk="0">
      <a:defRPr sz="3600">
        <a:latin typeface="+mn-lt"/>
        <a:ea typeface="+mn-ea"/>
        <a:cs typeface="+mn-cs"/>
        <a:sym typeface="Helvetica Neue"/>
      </a:defRPr>
    </a:lvl3pPr>
    <a:lvl4pPr indent="685800" defTabSz="1828800" latinLnBrk="0">
      <a:defRPr sz="3600">
        <a:latin typeface="+mn-lt"/>
        <a:ea typeface="+mn-ea"/>
        <a:cs typeface="+mn-cs"/>
        <a:sym typeface="Helvetica Neue"/>
      </a:defRPr>
    </a:lvl4pPr>
    <a:lvl5pPr indent="914400" defTabSz="1828800" latinLnBrk="0">
      <a:defRPr sz="3600">
        <a:latin typeface="+mn-lt"/>
        <a:ea typeface="+mn-ea"/>
        <a:cs typeface="+mn-cs"/>
        <a:sym typeface="Helvetica Neue"/>
      </a:defRPr>
    </a:lvl5pPr>
    <a:lvl6pPr indent="1143000" defTabSz="1828800" latinLnBrk="0">
      <a:defRPr sz="3600">
        <a:latin typeface="+mn-lt"/>
        <a:ea typeface="+mn-ea"/>
        <a:cs typeface="+mn-cs"/>
        <a:sym typeface="Helvetica Neue"/>
      </a:defRPr>
    </a:lvl6pPr>
    <a:lvl7pPr indent="1371600" defTabSz="1828800" latinLnBrk="0">
      <a:defRPr sz="3600">
        <a:latin typeface="+mn-lt"/>
        <a:ea typeface="+mn-ea"/>
        <a:cs typeface="+mn-cs"/>
        <a:sym typeface="Helvetica Neue"/>
      </a:defRPr>
    </a:lvl7pPr>
    <a:lvl8pPr indent="1600200" defTabSz="1828800" latinLnBrk="0">
      <a:defRPr sz="3600">
        <a:latin typeface="+mn-lt"/>
        <a:ea typeface="+mn-ea"/>
        <a:cs typeface="+mn-cs"/>
        <a:sym typeface="Helvetica Neue"/>
      </a:defRPr>
    </a:lvl8pPr>
    <a:lvl9pPr indent="1828800" defTabSz="1828800" latinLnBrk="0">
      <a:defRPr sz="36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ntill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ntilla_1_Q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22203052" y="12835870"/>
            <a:ext cx="504548" cy="48391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ditar Título"/>
          <p:cNvSpPr txBox="1"/>
          <p:nvPr/>
        </p:nvSpPr>
        <p:spPr>
          <a:xfrm>
            <a:off x="1197212" y="2387870"/>
            <a:ext cx="21989576" cy="16179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b">
            <a:spAutoFit/>
          </a:bodyPr>
          <a:lstStyle>
            <a:lvl1pPr>
              <a:lnSpc>
                <a:spcPct val="90000"/>
              </a:lnSpc>
              <a:defRPr sz="9000">
                <a:solidFill>
                  <a:srgbClr val="E08B81"/>
                </a:solidFill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Título</a:t>
            </a:r>
          </a:p>
        </p:txBody>
      </p:sp>
      <p:sp>
        <p:nvSpPr>
          <p:cNvPr id="28" name="Editar Subtítulo"/>
          <p:cNvSpPr txBox="1"/>
          <p:nvPr/>
        </p:nvSpPr>
        <p:spPr>
          <a:xfrm>
            <a:off x="1207014" y="4032582"/>
            <a:ext cx="21969970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4000"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Subtítulo</a:t>
            </a:r>
          </a:p>
        </p:txBody>
      </p:sp>
      <p:sp>
        <p:nvSpPr>
          <p:cNvPr id="29" name="Editar descripción y datos"/>
          <p:cNvSpPr txBox="1"/>
          <p:nvPr/>
        </p:nvSpPr>
        <p:spPr>
          <a:xfrm>
            <a:off x="1207014" y="4877193"/>
            <a:ext cx="21989577" cy="652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000"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descripción y datos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890" y="11681133"/>
            <a:ext cx="1087742" cy="1087924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Editar Título"/>
          <p:cNvSpPr txBox="1"/>
          <p:nvPr/>
        </p:nvSpPr>
        <p:spPr>
          <a:xfrm>
            <a:off x="1197212" y="2387870"/>
            <a:ext cx="21989576" cy="16179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b">
            <a:spAutoFit/>
          </a:bodyPr>
          <a:lstStyle>
            <a:lvl1pPr>
              <a:lnSpc>
                <a:spcPct val="90000"/>
              </a:lnSpc>
              <a:defRPr sz="9000">
                <a:solidFill>
                  <a:srgbClr val="E08B81"/>
                </a:solidFill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Título</a:t>
            </a:r>
          </a:p>
        </p:txBody>
      </p:sp>
      <p:sp>
        <p:nvSpPr>
          <p:cNvPr id="33" name="Editar Subtítulo"/>
          <p:cNvSpPr txBox="1"/>
          <p:nvPr/>
        </p:nvSpPr>
        <p:spPr>
          <a:xfrm>
            <a:off x="1207014" y="4032582"/>
            <a:ext cx="21969970" cy="817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4000"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Subtítulo</a:t>
            </a:r>
          </a:p>
        </p:txBody>
      </p:sp>
      <p:sp>
        <p:nvSpPr>
          <p:cNvPr id="34" name="Editar descripción y datos"/>
          <p:cNvSpPr txBox="1"/>
          <p:nvPr/>
        </p:nvSpPr>
        <p:spPr>
          <a:xfrm>
            <a:off x="1207014" y="4877193"/>
            <a:ext cx="21989577" cy="6527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3000"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Editar descripción y datos</a:t>
            </a:r>
          </a:p>
        </p:txBody>
      </p:sp>
      <p:sp>
        <p:nvSpPr>
          <p:cNvPr id="35" name="Insertar código QR"/>
          <p:cNvSpPr txBox="1"/>
          <p:nvPr/>
        </p:nvSpPr>
        <p:spPr>
          <a:xfrm>
            <a:off x="621881" y="12786850"/>
            <a:ext cx="1437761" cy="3733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 sz="1200">
                <a:latin typeface="Basic"/>
                <a:ea typeface="Basic"/>
                <a:cs typeface="Basic"/>
                <a:sym typeface="Basic"/>
              </a:defRPr>
            </a:lvl1pPr>
          </a:lstStyle>
          <a:p>
            <a:pPr/>
            <a:r>
              <a:t>Insertar código QR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