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1597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2159741" algn="l" defTabSz="21597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4319477" algn="l" defTabSz="21597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6479221" algn="l" defTabSz="21597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8638958" algn="l" defTabSz="21597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0798702" algn="l" defTabSz="21597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12958440" algn="l" defTabSz="21597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15118181" algn="l" defTabSz="21597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17277920" algn="l" defTabSz="21597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" name="Shape 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678003" latinLnBrk="0">
      <a:defRPr sz="3500">
        <a:latin typeface="+mj-lt"/>
        <a:ea typeface="+mj-ea"/>
        <a:cs typeface="+mj-cs"/>
        <a:sym typeface="Calibri"/>
      </a:defRPr>
    </a:lvl1pPr>
    <a:lvl2pPr indent="228600" defTabSz="2678003" latinLnBrk="0">
      <a:defRPr sz="3500">
        <a:latin typeface="+mj-lt"/>
        <a:ea typeface="+mj-ea"/>
        <a:cs typeface="+mj-cs"/>
        <a:sym typeface="Calibri"/>
      </a:defRPr>
    </a:lvl2pPr>
    <a:lvl3pPr indent="457200" defTabSz="2678003" latinLnBrk="0">
      <a:defRPr sz="3500">
        <a:latin typeface="+mj-lt"/>
        <a:ea typeface="+mj-ea"/>
        <a:cs typeface="+mj-cs"/>
        <a:sym typeface="Calibri"/>
      </a:defRPr>
    </a:lvl3pPr>
    <a:lvl4pPr indent="685800" defTabSz="2678003" latinLnBrk="0">
      <a:defRPr sz="3500">
        <a:latin typeface="+mj-lt"/>
        <a:ea typeface="+mj-ea"/>
        <a:cs typeface="+mj-cs"/>
        <a:sym typeface="Calibri"/>
      </a:defRPr>
    </a:lvl4pPr>
    <a:lvl5pPr indent="914400" defTabSz="2678003" latinLnBrk="0">
      <a:defRPr sz="3500">
        <a:latin typeface="+mj-lt"/>
        <a:ea typeface="+mj-ea"/>
        <a:cs typeface="+mj-cs"/>
        <a:sym typeface="Calibri"/>
      </a:defRPr>
    </a:lvl5pPr>
    <a:lvl6pPr indent="1143000" defTabSz="2678003" latinLnBrk="0">
      <a:defRPr sz="3500">
        <a:latin typeface="+mj-lt"/>
        <a:ea typeface="+mj-ea"/>
        <a:cs typeface="+mj-cs"/>
        <a:sym typeface="Calibri"/>
      </a:defRPr>
    </a:lvl6pPr>
    <a:lvl7pPr indent="1371600" defTabSz="2678003" latinLnBrk="0">
      <a:defRPr sz="3500">
        <a:latin typeface="+mj-lt"/>
        <a:ea typeface="+mj-ea"/>
        <a:cs typeface="+mj-cs"/>
        <a:sym typeface="Calibri"/>
      </a:defRPr>
    </a:lvl7pPr>
    <a:lvl8pPr indent="1600200" defTabSz="2678003" latinLnBrk="0">
      <a:defRPr sz="3500">
        <a:latin typeface="+mj-lt"/>
        <a:ea typeface="+mj-ea"/>
        <a:cs typeface="+mj-cs"/>
        <a:sym typeface="Calibri"/>
      </a:defRPr>
    </a:lvl8pPr>
    <a:lvl9pPr indent="1828800" defTabSz="2678003" latinLnBrk="0">
      <a:defRPr sz="35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lantilla_po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lantilla_poster_1_Q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ditar Título"/>
          <p:cNvSpPr txBox="1"/>
          <p:nvPr/>
        </p:nvSpPr>
        <p:spPr>
          <a:xfrm>
            <a:off x="2518012" y="6159770"/>
            <a:ext cx="27361676" cy="257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lnSpc>
                <a:spcPct val="90000"/>
              </a:lnSpc>
              <a:defRPr sz="15000">
                <a:solidFill>
                  <a:srgbClr val="E08B81"/>
                </a:solidFill>
                <a:latin typeface="Basic"/>
                <a:ea typeface="Basic"/>
                <a:cs typeface="Basic"/>
                <a:sym typeface="Basic"/>
              </a:defRPr>
            </a:lvl1pPr>
          </a:lstStyle>
          <a:p>
            <a:pPr/>
            <a:r>
              <a:t>Editar Título</a:t>
            </a:r>
          </a:p>
        </p:txBody>
      </p:sp>
      <p:sp>
        <p:nvSpPr>
          <p:cNvPr id="3" name="Editar Subtítulo"/>
          <p:cNvSpPr txBox="1"/>
          <p:nvPr/>
        </p:nvSpPr>
        <p:spPr>
          <a:xfrm>
            <a:off x="2527814" y="8756981"/>
            <a:ext cx="27342072" cy="161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9000">
                <a:latin typeface="Basic"/>
                <a:ea typeface="Basic"/>
                <a:cs typeface="Basic"/>
                <a:sym typeface="Basic"/>
              </a:defRPr>
            </a:lvl1pPr>
          </a:lstStyle>
          <a:p>
            <a:pPr/>
            <a:r>
              <a:t>Editar Subtítulo</a:t>
            </a:r>
          </a:p>
        </p:txBody>
      </p:sp>
      <p:sp>
        <p:nvSpPr>
          <p:cNvPr id="4" name="Editar descripción y datos"/>
          <p:cNvSpPr txBox="1"/>
          <p:nvPr/>
        </p:nvSpPr>
        <p:spPr>
          <a:xfrm>
            <a:off x="2527814" y="10401693"/>
            <a:ext cx="27342072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7000">
                <a:latin typeface="Basic"/>
                <a:ea typeface="Basic"/>
                <a:cs typeface="Basic"/>
                <a:sym typeface="Basic"/>
              </a:defRPr>
            </a:lvl1pPr>
          </a:lstStyle>
          <a:p>
            <a:pPr/>
            <a:r>
              <a:t>Editar descripción y datos</a:t>
            </a:r>
          </a:p>
        </p:txBody>
      </p:sp>
      <p:sp>
        <p:nvSpPr>
          <p:cNvPr id="5" name="Texto del título"/>
          <p:cNvSpPr txBox="1"/>
          <p:nvPr>
            <p:ph type="title"/>
          </p:nvPr>
        </p:nvSpPr>
        <p:spPr>
          <a:xfrm>
            <a:off x="111006396" y="8171040"/>
            <a:ext cx="34446181" cy="17420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71403" tIns="571403" rIns="571403" bIns="571403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6" name="Nivel de texto 1…"/>
          <p:cNvSpPr txBox="1"/>
          <p:nvPr>
            <p:ph type="body" idx="1"/>
          </p:nvPr>
        </p:nvSpPr>
        <p:spPr>
          <a:xfrm>
            <a:off x="7656586" y="8171040"/>
            <a:ext cx="102809725" cy="17420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71403" tIns="571403" rIns="571403" bIns="571403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" name="Número de diapositiva"/>
          <p:cNvSpPr txBox="1"/>
          <p:nvPr>
            <p:ph type="sldNum" sz="quarter" idx="2"/>
          </p:nvPr>
        </p:nvSpPr>
        <p:spPr>
          <a:xfrm>
            <a:off x="28984667" y="40300122"/>
            <a:ext cx="1799191" cy="1790063"/>
          </a:xfrm>
          <a:prstGeom prst="rect">
            <a:avLst/>
          </a:prstGeom>
          <a:ln w="12700">
            <a:miter lim="400000"/>
          </a:ln>
        </p:spPr>
        <p:txBody>
          <a:bodyPr wrap="none" lIns="571403" tIns="571403" rIns="571403" bIns="571403" anchor="ctr">
            <a:spAutoFit/>
          </a:bodyPr>
          <a:lstStyle>
            <a:lvl1pPr algn="r">
              <a:defRPr sz="50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1813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813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813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813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813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813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813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813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813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360304" marR="0" indent="-1360304" algn="l" defTabSz="181374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3100515" marR="0" indent="-1286778" algn="l" defTabSz="181374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4843075" marR="0" indent="-1215590" algn="l" defTabSz="181374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6834701" marR="0" indent="-1393481" algn="l" defTabSz="181374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8648445" marR="0" indent="-1393481" algn="l" defTabSz="181374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0462180" marR="0" indent="-1393480" algn="l" defTabSz="181374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2275925" marR="0" indent="-1393481" algn="l" defTabSz="181374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4089662" marR="0" indent="-1393480" algn="l" defTabSz="181374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5903406" marR="0" indent="-1393480" algn="l" defTabSz="181374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159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159741" algn="r" defTabSz="2159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319477" algn="r" defTabSz="2159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479221" algn="r" defTabSz="2159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8638958" algn="r" defTabSz="2159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0798702" algn="r" defTabSz="2159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2958440" algn="r" defTabSz="2159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5118181" algn="r" defTabSz="2159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7277920" algn="r" defTabSz="21597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ditar Título"/>
          <p:cNvSpPr txBox="1"/>
          <p:nvPr/>
        </p:nvSpPr>
        <p:spPr>
          <a:xfrm>
            <a:off x="2518012" y="6159770"/>
            <a:ext cx="27361676" cy="257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spAutoFit/>
          </a:bodyPr>
          <a:lstStyle>
            <a:lvl1pPr defTabSz="1828800">
              <a:lnSpc>
                <a:spcPct val="90000"/>
              </a:lnSpc>
              <a:defRPr sz="15000">
                <a:solidFill>
                  <a:srgbClr val="E08B81"/>
                </a:solidFill>
                <a:latin typeface="Basic"/>
                <a:ea typeface="Basic"/>
                <a:cs typeface="Basic"/>
                <a:sym typeface="Basic"/>
              </a:defRPr>
            </a:lvl1pPr>
          </a:lstStyle>
          <a:p>
            <a:pPr/>
            <a:r>
              <a:t>Editar Título</a:t>
            </a:r>
          </a:p>
        </p:txBody>
      </p:sp>
      <p:sp>
        <p:nvSpPr>
          <p:cNvPr id="32" name="Editar Subtítulo"/>
          <p:cNvSpPr txBox="1"/>
          <p:nvPr/>
        </p:nvSpPr>
        <p:spPr>
          <a:xfrm>
            <a:off x="2527814" y="8756981"/>
            <a:ext cx="27342072" cy="161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9000">
                <a:latin typeface="Basic"/>
                <a:ea typeface="Basic"/>
                <a:cs typeface="Basic"/>
                <a:sym typeface="Basic"/>
              </a:defRPr>
            </a:lvl1pPr>
          </a:lstStyle>
          <a:p>
            <a:pPr/>
            <a:r>
              <a:t>Editar Subtítulo</a:t>
            </a:r>
          </a:p>
        </p:txBody>
      </p:sp>
      <p:sp>
        <p:nvSpPr>
          <p:cNvPr id="33" name="Editar descripción y datos"/>
          <p:cNvSpPr txBox="1"/>
          <p:nvPr/>
        </p:nvSpPr>
        <p:spPr>
          <a:xfrm>
            <a:off x="2527814" y="10401693"/>
            <a:ext cx="27342072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7000">
                <a:latin typeface="Basic"/>
                <a:ea typeface="Basic"/>
                <a:cs typeface="Basic"/>
                <a:sym typeface="Basic"/>
              </a:defRPr>
            </a:lvl1pPr>
          </a:lstStyle>
          <a:p>
            <a:pPr/>
            <a:r>
              <a:t>Editar descripción y datos</a:t>
            </a:r>
          </a:p>
        </p:txBody>
      </p:sp>
      <p:pic>
        <p:nvPicPr>
          <p:cNvPr id="3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53072" y="38494177"/>
            <a:ext cx="2570050" cy="257048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Insertar código QR"/>
          <p:cNvSpPr txBox="1"/>
          <p:nvPr/>
        </p:nvSpPr>
        <p:spPr>
          <a:xfrm>
            <a:off x="27799881" y="41367868"/>
            <a:ext cx="2876433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sz="3500">
                <a:latin typeface="Basic"/>
                <a:ea typeface="Basic"/>
                <a:cs typeface="Basic"/>
                <a:sym typeface="Basic"/>
              </a:defRPr>
            </a:lvl1pPr>
          </a:lstStyle>
          <a:p>
            <a:pPr/>
            <a:r>
              <a:t>Insertar código QR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215974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15974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215974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15974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